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7" r:id="rId5"/>
    <p:sldId id="272" r:id="rId6"/>
    <p:sldId id="265" r:id="rId7"/>
    <p:sldId id="260" r:id="rId8"/>
    <p:sldId id="261" r:id="rId9"/>
    <p:sldId id="262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44312-0686-34FF-A933-9F4BAAE59776}" v="17" dt="2020-05-19T11:58:25.158"/>
    <p1510:client id="{9FCC9ED0-15ED-C1B4-00BC-7AC0A5C355FC}" v="62" dt="2020-05-19T14:09:19.750"/>
    <p1510:client id="{BD4FC2CC-1C3A-6835-ACF2-47C23D5F365A}" v="127" dt="2020-05-18T08:09:54.638"/>
    <p1510:client id="{DED63796-7AE1-FE92-8D96-DE4056B06A86}" v="3" dt="2020-05-18T10:36:09.710"/>
    <p1510:client id="{E11412F4-145D-D8EB-392F-B613CADBF0F3}" v="124" dt="2020-05-19T08:50:17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Sicolo" userId="S::head@foweysch.org::9b5418fc-9056-4286-a9cf-7dcd85a1bae3" providerId="AD" clId="Web-{DED63796-7AE1-FE92-8D96-DE4056B06A86}"/>
    <pc:docChg chg="modSld">
      <pc:chgData name="Kate Sicolo" userId="S::head@foweysch.org::9b5418fc-9056-4286-a9cf-7dcd85a1bae3" providerId="AD" clId="Web-{DED63796-7AE1-FE92-8D96-DE4056B06A86}" dt="2020-05-18T10:36:09.585" v="1" actId="20577"/>
      <pc:docMkLst>
        <pc:docMk/>
      </pc:docMkLst>
      <pc:sldChg chg="modSp">
        <pc:chgData name="Kate Sicolo" userId="S::head@foweysch.org::9b5418fc-9056-4286-a9cf-7dcd85a1bae3" providerId="AD" clId="Web-{DED63796-7AE1-FE92-8D96-DE4056B06A86}" dt="2020-05-18T10:36:09.585" v="1" actId="20577"/>
        <pc:sldMkLst>
          <pc:docMk/>
          <pc:sldMk cId="3487421632" sldId="268"/>
        </pc:sldMkLst>
        <pc:spChg chg="mod">
          <ac:chgData name="Kate Sicolo" userId="S::head@foweysch.org::9b5418fc-9056-4286-a9cf-7dcd85a1bae3" providerId="AD" clId="Web-{DED63796-7AE1-FE92-8D96-DE4056B06A86}" dt="2020-05-18T10:36:09.585" v="1" actId="20577"/>
          <ac:spMkLst>
            <pc:docMk/>
            <pc:sldMk cId="3487421632" sldId="268"/>
            <ac:spMk id="3" creationId="{00000000-0000-0000-0000-000000000000}"/>
          </ac:spMkLst>
        </pc:spChg>
      </pc:sldChg>
    </pc:docChg>
  </pc:docChgLst>
  <pc:docChgLst>
    <pc:chgData name="Kate Sicolo" userId="S::head@foweysch.org::9b5418fc-9056-4286-a9cf-7dcd85a1bae3" providerId="AD" clId="Web-{BD4FC2CC-1C3A-6835-ACF2-47C23D5F365A}"/>
    <pc:docChg chg="modSld">
      <pc:chgData name="Kate Sicolo" userId="S::head@foweysch.org::9b5418fc-9056-4286-a9cf-7dcd85a1bae3" providerId="AD" clId="Web-{BD4FC2CC-1C3A-6835-ACF2-47C23D5F365A}" dt="2020-05-18T08:09:53.826" v="125" actId="20577"/>
      <pc:docMkLst>
        <pc:docMk/>
      </pc:docMkLst>
      <pc:sldChg chg="modSp">
        <pc:chgData name="Kate Sicolo" userId="S::head@foweysch.org::9b5418fc-9056-4286-a9cf-7dcd85a1bae3" providerId="AD" clId="Web-{BD4FC2CC-1C3A-6835-ACF2-47C23D5F365A}" dt="2020-05-18T08:09:53.826" v="125" actId="20577"/>
        <pc:sldMkLst>
          <pc:docMk/>
          <pc:sldMk cId="2657781644" sldId="269"/>
        </pc:sldMkLst>
        <pc:spChg chg="mod">
          <ac:chgData name="Kate Sicolo" userId="S::head@foweysch.org::9b5418fc-9056-4286-a9cf-7dcd85a1bae3" providerId="AD" clId="Web-{BD4FC2CC-1C3A-6835-ACF2-47C23D5F365A}" dt="2020-05-18T08:09:53.826" v="125" actId="20577"/>
          <ac:spMkLst>
            <pc:docMk/>
            <pc:sldMk cId="2657781644" sldId="269"/>
            <ac:spMk id="3" creationId="{00000000-0000-0000-0000-000000000000}"/>
          </ac:spMkLst>
        </pc:spChg>
      </pc:sldChg>
    </pc:docChg>
  </pc:docChgLst>
  <pc:docChgLst>
    <pc:chgData name="Kate Sicolo" userId="S::head@foweysch.org::9b5418fc-9056-4286-a9cf-7dcd85a1bae3" providerId="AD" clId="Web-{E11412F4-145D-D8EB-392F-B613CADBF0F3}"/>
    <pc:docChg chg="modSld">
      <pc:chgData name="Kate Sicolo" userId="S::head@foweysch.org::9b5418fc-9056-4286-a9cf-7dcd85a1bae3" providerId="AD" clId="Web-{E11412F4-145D-D8EB-392F-B613CADBF0F3}" dt="2020-05-19T08:50:17.870" v="123" actId="20577"/>
      <pc:docMkLst>
        <pc:docMk/>
      </pc:docMkLst>
      <pc:sldChg chg="modSp">
        <pc:chgData name="Kate Sicolo" userId="S::head@foweysch.org::9b5418fc-9056-4286-a9cf-7dcd85a1bae3" providerId="AD" clId="Web-{E11412F4-145D-D8EB-392F-B613CADBF0F3}" dt="2020-05-19T08:48:52.401" v="0" actId="20577"/>
        <pc:sldMkLst>
          <pc:docMk/>
          <pc:sldMk cId="3487421632" sldId="268"/>
        </pc:sldMkLst>
        <pc:spChg chg="mod">
          <ac:chgData name="Kate Sicolo" userId="S::head@foweysch.org::9b5418fc-9056-4286-a9cf-7dcd85a1bae3" providerId="AD" clId="Web-{E11412F4-145D-D8EB-392F-B613CADBF0F3}" dt="2020-05-19T08:48:52.401" v="0" actId="20577"/>
          <ac:spMkLst>
            <pc:docMk/>
            <pc:sldMk cId="3487421632" sldId="268"/>
            <ac:spMk id="3" creationId="{00000000-0000-0000-0000-000000000000}"/>
          </ac:spMkLst>
        </pc:spChg>
      </pc:sldChg>
      <pc:sldChg chg="modSp">
        <pc:chgData name="Kate Sicolo" userId="S::head@foweysch.org::9b5418fc-9056-4286-a9cf-7dcd85a1bae3" providerId="AD" clId="Web-{E11412F4-145D-D8EB-392F-B613CADBF0F3}" dt="2020-05-19T08:50:17.870" v="123" actId="20577"/>
        <pc:sldMkLst>
          <pc:docMk/>
          <pc:sldMk cId="2396293393" sldId="276"/>
        </pc:sldMkLst>
        <pc:spChg chg="mod">
          <ac:chgData name="Kate Sicolo" userId="S::head@foweysch.org::9b5418fc-9056-4286-a9cf-7dcd85a1bae3" providerId="AD" clId="Web-{E11412F4-145D-D8EB-392F-B613CADBF0F3}" dt="2020-05-19T08:50:17.870" v="123" actId="20577"/>
          <ac:spMkLst>
            <pc:docMk/>
            <pc:sldMk cId="2396293393" sldId="276"/>
            <ac:spMk id="3" creationId="{00000000-0000-0000-0000-000000000000}"/>
          </ac:spMkLst>
        </pc:spChg>
      </pc:sldChg>
    </pc:docChg>
  </pc:docChgLst>
  <pc:docChgLst>
    <pc:chgData name="Kate Sicolo" userId="S::head@foweysch.org::9b5418fc-9056-4286-a9cf-7dcd85a1bae3" providerId="AD" clId="Web-{9FCC9ED0-15ED-C1B4-00BC-7AC0A5C355FC}"/>
    <pc:docChg chg="modSld">
      <pc:chgData name="Kate Sicolo" userId="S::head@foweysch.org::9b5418fc-9056-4286-a9cf-7dcd85a1bae3" providerId="AD" clId="Web-{9FCC9ED0-15ED-C1B4-00BC-7AC0A5C355FC}" dt="2020-05-19T14:09:19.750" v="60" actId="1076"/>
      <pc:docMkLst>
        <pc:docMk/>
      </pc:docMkLst>
      <pc:sldChg chg="modSp">
        <pc:chgData name="Kate Sicolo" userId="S::head@foweysch.org::9b5418fc-9056-4286-a9cf-7dcd85a1bae3" providerId="AD" clId="Web-{9FCC9ED0-15ED-C1B4-00BC-7AC0A5C355FC}" dt="2020-05-19T14:09:19.750" v="60" actId="1076"/>
        <pc:sldMkLst>
          <pc:docMk/>
          <pc:sldMk cId="2084933738" sldId="266"/>
        </pc:sldMkLst>
        <pc:spChg chg="mod">
          <ac:chgData name="Kate Sicolo" userId="S::head@foweysch.org::9b5418fc-9056-4286-a9cf-7dcd85a1bae3" providerId="AD" clId="Web-{9FCC9ED0-15ED-C1B4-00BC-7AC0A5C355FC}" dt="2020-05-19T14:09:15.250" v="59" actId="1076"/>
          <ac:spMkLst>
            <pc:docMk/>
            <pc:sldMk cId="2084933738" sldId="266"/>
            <ac:spMk id="2" creationId="{00000000-0000-0000-0000-000000000000}"/>
          </ac:spMkLst>
        </pc:spChg>
        <pc:spChg chg="mod">
          <ac:chgData name="Kate Sicolo" userId="S::head@foweysch.org::9b5418fc-9056-4286-a9cf-7dcd85a1bae3" providerId="AD" clId="Web-{9FCC9ED0-15ED-C1B4-00BC-7AC0A5C355FC}" dt="2020-05-19T14:09:19.750" v="60" actId="1076"/>
          <ac:spMkLst>
            <pc:docMk/>
            <pc:sldMk cId="2084933738" sldId="266"/>
            <ac:spMk id="3" creationId="{00000000-0000-0000-0000-000000000000}"/>
          </ac:spMkLst>
        </pc:spChg>
      </pc:sldChg>
    </pc:docChg>
  </pc:docChgLst>
  <pc:docChgLst>
    <pc:chgData name="Kate Sicolo" userId="S::head@foweysch.org::9b5418fc-9056-4286-a9cf-7dcd85a1bae3" providerId="AD" clId="Web-{3A044312-0686-34FF-A933-9F4BAAE59776}"/>
    <pc:docChg chg="modSld">
      <pc:chgData name="Kate Sicolo" userId="S::head@foweysch.org::9b5418fc-9056-4286-a9cf-7dcd85a1bae3" providerId="AD" clId="Web-{3A044312-0686-34FF-A933-9F4BAAE59776}" dt="2020-05-19T11:58:25.158" v="15" actId="1076"/>
      <pc:docMkLst>
        <pc:docMk/>
      </pc:docMkLst>
      <pc:sldChg chg="addSp modSp">
        <pc:chgData name="Kate Sicolo" userId="S::head@foweysch.org::9b5418fc-9056-4286-a9cf-7dcd85a1bae3" providerId="AD" clId="Web-{3A044312-0686-34FF-A933-9F4BAAE59776}" dt="2020-05-19T11:58:25.158" v="15" actId="1076"/>
        <pc:sldMkLst>
          <pc:docMk/>
          <pc:sldMk cId="2373775135" sldId="267"/>
        </pc:sldMkLst>
        <pc:spChg chg="mod">
          <ac:chgData name="Kate Sicolo" userId="S::head@foweysch.org::9b5418fc-9056-4286-a9cf-7dcd85a1bae3" providerId="AD" clId="Web-{3A044312-0686-34FF-A933-9F4BAAE59776}" dt="2020-05-19T11:58:21.095" v="14" actId="1076"/>
          <ac:spMkLst>
            <pc:docMk/>
            <pc:sldMk cId="2373775135" sldId="267"/>
            <ac:spMk id="2" creationId="{00000000-0000-0000-0000-000000000000}"/>
          </ac:spMkLst>
        </pc:spChg>
        <pc:spChg chg="mod">
          <ac:chgData name="Kate Sicolo" userId="S::head@foweysch.org::9b5418fc-9056-4286-a9cf-7dcd85a1bae3" providerId="AD" clId="Web-{3A044312-0686-34FF-A933-9F4BAAE59776}" dt="2020-05-19T11:58:25.158" v="15" actId="1076"/>
          <ac:spMkLst>
            <pc:docMk/>
            <pc:sldMk cId="2373775135" sldId="267"/>
            <ac:spMk id="3" creationId="{00000000-0000-0000-0000-000000000000}"/>
          </ac:spMkLst>
        </pc:spChg>
        <pc:picChg chg="add mod">
          <ac:chgData name="Kate Sicolo" userId="S::head@foweysch.org::9b5418fc-9056-4286-a9cf-7dcd85a1bae3" providerId="AD" clId="Web-{3A044312-0686-34FF-A933-9F4BAAE59776}" dt="2020-05-19T11:58:08.345" v="11" actId="1076"/>
          <ac:picMkLst>
            <pc:docMk/>
            <pc:sldMk cId="2373775135" sldId="267"/>
            <ac:picMk id="4" creationId="{271C86BF-F6D7-48ED-8880-39B3DFF843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Current arrangements at school…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happens next…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Join us for Wednesday assemblies on Zoom and for story/singing sessions with Mrs Jones</a:t>
            </a:r>
          </a:p>
          <a:p>
            <a:r>
              <a:rPr lang="en-GB" sz="2400" dirty="0" smtClean="0"/>
              <a:t>Complete the induction form on the website</a:t>
            </a:r>
          </a:p>
          <a:p>
            <a:r>
              <a:rPr lang="en-GB" sz="2400" dirty="0" smtClean="0"/>
              <a:t>Check the activities Mrs Jones has posted online</a:t>
            </a:r>
          </a:p>
          <a:p>
            <a:r>
              <a:rPr lang="en-GB" sz="2400" dirty="0" smtClean="0"/>
              <a:t>Join the school Facebook page</a:t>
            </a:r>
          </a:p>
          <a:p>
            <a:endParaRPr lang="en-GB" sz="2400" dirty="0"/>
          </a:p>
          <a:p>
            <a:r>
              <a:rPr lang="en-GB" sz="2400" dirty="0" smtClean="0"/>
              <a:t>Mrs Jones will send you a home visit appointment</a:t>
            </a:r>
          </a:p>
          <a:p>
            <a:r>
              <a:rPr lang="en-GB" sz="2400" dirty="0" smtClean="0"/>
              <a:t>We’ll get back to you with arrangements for September as soon as we know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20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</a:t>
            </a:r>
            <a:r>
              <a:rPr lang="en-GB" dirty="0" smtClean="0"/>
              <a:t>is school working at the moment?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Children </a:t>
            </a:r>
            <a:r>
              <a:rPr lang="en-GB" sz="2400" dirty="0" smtClean="0"/>
              <a:t>are in </a:t>
            </a:r>
            <a:r>
              <a:rPr lang="en-GB" sz="2400" dirty="0"/>
              <a:t>a group with less than 15 others, a teacher and a teaching assistant. </a:t>
            </a:r>
          </a:p>
          <a:p>
            <a:r>
              <a:rPr lang="en-GB" sz="2400" dirty="0" smtClean="0"/>
              <a:t>Each </a:t>
            </a:r>
            <a:r>
              <a:rPr lang="en-GB" sz="2400" dirty="0"/>
              <a:t>group </a:t>
            </a:r>
            <a:r>
              <a:rPr lang="en-GB" sz="2400" dirty="0" smtClean="0"/>
              <a:t>has their </a:t>
            </a:r>
            <a:r>
              <a:rPr lang="en-GB" sz="2400" dirty="0"/>
              <a:t>own toilets (boys and girls will need to share), own classroom, own outdoor space and a time when they can use the field. </a:t>
            </a:r>
          </a:p>
          <a:p>
            <a:r>
              <a:rPr lang="en-GB" sz="2400" dirty="0"/>
              <a:t>Children must wear school </a:t>
            </a:r>
            <a:r>
              <a:rPr lang="en-GB" sz="2400" dirty="0" smtClean="0"/>
              <a:t>uniform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47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</a:t>
            </a:r>
            <a:r>
              <a:rPr lang="en-GB" b="1" dirty="0"/>
              <a:t>shouldn’t </a:t>
            </a:r>
            <a:r>
              <a:rPr lang="en-GB" dirty="0"/>
              <a:t>return to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If your child is shielding, or if someone in your household is shielding your child shouldn’t return to school.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your child is vulnerable (e.g. they are asthmatic or they have diabetes) or lives with someone who is vulnerable, the guidance says you should stay at home wherever possible.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 this circumstance, parents will need to make their own decision about whether you think it is safe for your child to return. </a:t>
            </a:r>
          </a:p>
        </p:txBody>
      </p:sp>
    </p:spTree>
    <p:extLst>
      <p:ext uri="{BB962C8B-B14F-4D97-AF65-F5344CB8AC3E}">
        <p14:creationId xmlns:p14="http://schemas.microsoft.com/office/powerpoint/2010/main" val="5009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971" y="289472"/>
            <a:ext cx="10058400" cy="1371600"/>
          </a:xfrm>
        </p:spPr>
        <p:txBody>
          <a:bodyPr/>
          <a:lstStyle/>
          <a:p>
            <a:r>
              <a:rPr lang="en-GB" dirty="0"/>
              <a:t>Pick up and Drop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20" y="1359705"/>
            <a:ext cx="657696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Markers at the front of school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Line up with your child on a marker (in their line order)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One adult only per child- please do not bring siblings unless you have to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Please be on time but not too early! If you are early, please wait in your car or at a distance from the school.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Two entrances- green from car park, red from pedestrian entrance</a:t>
            </a:r>
          </a:p>
        </p:txBody>
      </p:sp>
      <p:pic>
        <p:nvPicPr>
          <p:cNvPr id="4" name="Picture 4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271C86BF-F6D7-48ED-8880-39B3DFF8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40499" y="1934736"/>
            <a:ext cx="4536687" cy="43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Day Timings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Apples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Monday-Thursday</a:t>
            </a:r>
          </a:p>
          <a:p>
            <a:pPr marL="0" indent="0">
              <a:buNone/>
            </a:pPr>
            <a:r>
              <a:rPr lang="en-GB" dirty="0"/>
              <a:t>Arrive at 8:15</a:t>
            </a:r>
          </a:p>
          <a:p>
            <a:pPr marL="0" indent="0">
              <a:buNone/>
            </a:pPr>
            <a:r>
              <a:rPr lang="en-GB" dirty="0"/>
              <a:t>Leave at 2pm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Friday collection at 12:45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Bananas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Monday- Thursday</a:t>
            </a:r>
          </a:p>
          <a:p>
            <a:pPr marL="0" indent="0">
              <a:buNone/>
            </a:pPr>
            <a:r>
              <a:rPr lang="en-GB" dirty="0"/>
              <a:t>Arrive at 8:45</a:t>
            </a:r>
          </a:p>
          <a:p>
            <a:pPr marL="0" indent="0">
              <a:buNone/>
            </a:pPr>
            <a:r>
              <a:rPr lang="en-GB" dirty="0"/>
              <a:t>Collection at 2:30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Friday collection at 12:15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5667494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 children will be at home on Friday afternoons so teachers can plan. </a:t>
            </a:r>
          </a:p>
        </p:txBody>
      </p:sp>
    </p:spTree>
    <p:extLst>
      <p:ext uri="{BB962C8B-B14F-4D97-AF65-F5344CB8AC3E}">
        <p14:creationId xmlns:p14="http://schemas.microsoft.com/office/powerpoint/2010/main" val="50846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Drinks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All classrooms will have a supply of disposable cups. Children should get a drink from the tap and then throw their cup away. </a:t>
            </a:r>
          </a:p>
          <a:p>
            <a:r>
              <a:rPr lang="en-GB" sz="2000" dirty="0"/>
              <a:t>Fruit snacks will be provided- you shouldn’t send any in. </a:t>
            </a:r>
          </a:p>
          <a:p>
            <a:r>
              <a:rPr lang="en-GB" sz="2000" dirty="0"/>
              <a:t>It is safer if all children have school dinner. If you have to send packed lunch, please make sure your child can open everything themselves as staff won’t be able to help. </a:t>
            </a:r>
          </a:p>
          <a:p>
            <a:r>
              <a:rPr lang="en-GB" sz="2000" dirty="0"/>
              <a:t>School lunches will be provided free as usual for all infants and all FSM eligible children. </a:t>
            </a:r>
          </a:p>
          <a:p>
            <a:r>
              <a:rPr lang="en-GB" sz="2000" dirty="0"/>
              <a:t>There will be no hot food at school, all lunches will be a packaged packed lunch. This is because children will need to eat outside or in the classrooms. They won’t be able to eat in the hall. </a:t>
            </a:r>
          </a:p>
        </p:txBody>
      </p:sp>
    </p:spTree>
    <p:extLst>
      <p:ext uri="{BB962C8B-B14F-4D97-AF65-F5344CB8AC3E}">
        <p14:creationId xmlns:p14="http://schemas.microsoft.com/office/powerpoint/2010/main" val="41924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order to reduce the risk of infection we will: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 all children with an individual pouch of new stationary which they should use. Children should not share any equipment. </a:t>
            </a:r>
          </a:p>
          <a:p>
            <a:r>
              <a:rPr lang="en-GB" dirty="0"/>
              <a:t>Clean all EYFS play equipment daily and provide enough for one each (e.g. bags of playdough). </a:t>
            </a:r>
          </a:p>
          <a:p>
            <a:r>
              <a:rPr lang="en-GB" dirty="0"/>
              <a:t>Keep groups completely separate, children will not be able to mix with other groups at any time. They will always be with one of the adults allocated to their group. </a:t>
            </a:r>
          </a:p>
          <a:p>
            <a:r>
              <a:rPr lang="en-GB" dirty="0"/>
              <a:t>Clean classrooms regularly throughout the day. We will involve children as monitors in this where we can. </a:t>
            </a:r>
          </a:p>
          <a:p>
            <a:r>
              <a:rPr lang="en-GB" dirty="0"/>
              <a:t>Provide first aid within each group. </a:t>
            </a:r>
          </a:p>
          <a:p>
            <a:r>
              <a:rPr lang="en-GB" dirty="0"/>
              <a:t>Use instant ice packs rather than our usual frozen ones. </a:t>
            </a:r>
          </a:p>
          <a:p>
            <a:r>
              <a:rPr lang="en-GB" dirty="0"/>
              <a:t>Have lidded bins and tissue stations in all classrooms. </a:t>
            </a:r>
          </a:p>
        </p:txBody>
      </p:sp>
    </p:spTree>
    <p:extLst>
      <p:ext uri="{BB962C8B-B14F-4D97-AF65-F5344CB8AC3E}">
        <p14:creationId xmlns:p14="http://schemas.microsoft.com/office/powerpoint/2010/main" val="40005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order to reduce the risk of infection we will: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doorstops and keep windows open to promote a good air flow</a:t>
            </a:r>
          </a:p>
          <a:p>
            <a:r>
              <a:rPr lang="en-GB" dirty="0"/>
              <a:t>Be outside whenever we can in all classes</a:t>
            </a:r>
          </a:p>
          <a:p>
            <a:r>
              <a:rPr lang="en-GB" dirty="0"/>
              <a:t>Not gather for assemblies or whole school events</a:t>
            </a:r>
          </a:p>
          <a:p>
            <a:r>
              <a:rPr lang="en-GB" dirty="0"/>
              <a:t>Wash our hands and use hand sanitiser very regularly throughout the day</a:t>
            </a:r>
          </a:p>
          <a:p>
            <a:r>
              <a:rPr lang="en-GB" dirty="0"/>
              <a:t>Stagger pick up and drop off times, maintaining social distancing during these times.</a:t>
            </a:r>
          </a:p>
          <a:p>
            <a:r>
              <a:rPr lang="en-GB" dirty="0"/>
              <a:t>Have a line order and a table space.  </a:t>
            </a:r>
          </a:p>
        </p:txBody>
      </p:sp>
    </p:spTree>
    <p:extLst>
      <p:ext uri="{BB962C8B-B14F-4D97-AF65-F5344CB8AC3E}">
        <p14:creationId xmlns:p14="http://schemas.microsoft.com/office/powerpoint/2010/main" val="5498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can help us reduce infection by: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Ensuring children do not mix with children in other groups at home. </a:t>
            </a:r>
          </a:p>
          <a:p>
            <a:r>
              <a:rPr lang="en-GB" dirty="0"/>
              <a:t>Try not to use additional childcare so that children are mixing. </a:t>
            </a:r>
          </a:p>
          <a:p>
            <a:r>
              <a:rPr lang="en-GB" dirty="0"/>
              <a:t>Maintaining social distancing on pick up and drop off- leaving promptly. </a:t>
            </a:r>
          </a:p>
          <a:p>
            <a:r>
              <a:rPr lang="en-GB" dirty="0"/>
              <a:t>Staying out of the building at all times. </a:t>
            </a:r>
          </a:p>
          <a:p>
            <a:r>
              <a:rPr lang="en-GB" dirty="0"/>
              <a:t>Encouraging your child to wash their hands and use the hand sanitiser. </a:t>
            </a:r>
          </a:p>
          <a:p>
            <a:r>
              <a:rPr lang="en-GB" dirty="0"/>
              <a:t>Not having lengthy conversations with staff on pick up or drop off. Please e-mail if you need to speak to staff. </a:t>
            </a:r>
          </a:p>
          <a:p>
            <a:r>
              <a:rPr lang="en-GB" dirty="0"/>
              <a:t>Keeping your child at home if they or anyone else at home has symptoms. You should apply for a test as quickly as you can. </a:t>
            </a:r>
          </a:p>
        </p:txBody>
      </p:sp>
    </p:spTree>
    <p:extLst>
      <p:ext uri="{BB962C8B-B14F-4D97-AF65-F5344CB8AC3E}">
        <p14:creationId xmlns:p14="http://schemas.microsoft.com/office/powerpoint/2010/main" val="34886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132</TotalTime>
  <Words>793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Current arrangements at school… </vt:lpstr>
      <vt:lpstr>How is school working at the moment?</vt:lpstr>
      <vt:lpstr>Who shouldn’t return to school?</vt:lpstr>
      <vt:lpstr>Pick up and Drop Off</vt:lpstr>
      <vt:lpstr>School Day Timings</vt:lpstr>
      <vt:lpstr>Food and Drinks</vt:lpstr>
      <vt:lpstr>In order to reduce the risk of infection we will: </vt:lpstr>
      <vt:lpstr>In order to reduce the risk of infection we will: </vt:lpstr>
      <vt:lpstr>You can help us reduce infection by:</vt:lpstr>
      <vt:lpstr>Questions?</vt:lpstr>
      <vt:lpstr>What happens next… </vt:lpstr>
    </vt:vector>
  </TitlesOfParts>
  <Company>PLT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Returning to school…</dc:title>
  <dc:creator>Kate Sicolo</dc:creator>
  <cp:lastModifiedBy>Kate Sicolo</cp:lastModifiedBy>
  <cp:revision>66</cp:revision>
  <dcterms:created xsi:type="dcterms:W3CDTF">2020-05-15T19:35:08Z</dcterms:created>
  <dcterms:modified xsi:type="dcterms:W3CDTF">2020-06-17T17:47:46Z</dcterms:modified>
</cp:coreProperties>
</file>